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74" r:id="rId13"/>
    <p:sldId id="278" r:id="rId14"/>
    <p:sldId id="273" r:id="rId15"/>
    <p:sldId id="275" r:id="rId16"/>
    <p:sldId id="277" r:id="rId17"/>
    <p:sldId id="265" r:id="rId18"/>
    <p:sldId id="266" r:id="rId19"/>
    <p:sldId id="267" r:id="rId20"/>
    <p:sldId id="26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67" d="100"/>
          <a:sy n="67" d="100"/>
        </p:scale>
        <p:origin x="131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22755D-8AB1-4DC3-9918-04F270619083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B86FC59-6D15-4192-A28C-E68DB9093575}">
      <dgm:prSet phldrT="[Text]"/>
      <dgm:spPr/>
      <dgm:t>
        <a:bodyPr/>
        <a:lstStyle/>
        <a:p>
          <a:r>
            <a:rPr lang="en-US" dirty="0" err="1" smtClean="0"/>
            <a:t>Denoise</a:t>
          </a:r>
          <a:endParaRPr lang="en-US" dirty="0"/>
        </a:p>
      </dgm:t>
    </dgm:pt>
    <dgm:pt modelId="{474F4083-6B59-49A4-9001-ED0C3840356D}" type="parTrans" cxnId="{56CB02A3-A7D3-4FF2-B6DB-179D032C9984}">
      <dgm:prSet/>
      <dgm:spPr/>
      <dgm:t>
        <a:bodyPr/>
        <a:lstStyle/>
        <a:p>
          <a:endParaRPr lang="en-US"/>
        </a:p>
      </dgm:t>
    </dgm:pt>
    <dgm:pt modelId="{B4F58695-C52D-4B6E-A3ED-098EA96CC9FC}" type="sibTrans" cxnId="{56CB02A3-A7D3-4FF2-B6DB-179D032C9984}">
      <dgm:prSet/>
      <dgm:spPr/>
      <dgm:t>
        <a:bodyPr/>
        <a:lstStyle/>
        <a:p>
          <a:endParaRPr lang="en-US"/>
        </a:p>
      </dgm:t>
    </dgm:pt>
    <dgm:pt modelId="{BE0C19E1-7365-4855-B323-870C75BA695E}">
      <dgm:prSet phldrT="[Text]"/>
      <dgm:spPr/>
      <dgm:t>
        <a:bodyPr/>
        <a:lstStyle/>
        <a:p>
          <a:r>
            <a:rPr lang="en-US" dirty="0" smtClean="0"/>
            <a:t>Clustering</a:t>
          </a:r>
          <a:endParaRPr lang="en-US" dirty="0"/>
        </a:p>
      </dgm:t>
    </dgm:pt>
    <dgm:pt modelId="{E67ED79C-DADF-4CF5-942C-746CA97F6E04}" type="parTrans" cxnId="{3978FD9A-754A-423B-82A7-547743A7D1E8}">
      <dgm:prSet/>
      <dgm:spPr/>
      <dgm:t>
        <a:bodyPr/>
        <a:lstStyle/>
        <a:p>
          <a:endParaRPr lang="en-US"/>
        </a:p>
      </dgm:t>
    </dgm:pt>
    <dgm:pt modelId="{300CF925-50F8-4CDC-ABA6-8C9841876206}" type="sibTrans" cxnId="{3978FD9A-754A-423B-82A7-547743A7D1E8}">
      <dgm:prSet/>
      <dgm:spPr/>
      <dgm:t>
        <a:bodyPr/>
        <a:lstStyle/>
        <a:p>
          <a:endParaRPr lang="en-US"/>
        </a:p>
      </dgm:t>
    </dgm:pt>
    <dgm:pt modelId="{A914AE5E-92F8-466C-AFAD-0BFEAEC9ED25}">
      <dgm:prSet phldrT="[Text]"/>
      <dgm:spPr/>
      <dgm:t>
        <a:bodyPr/>
        <a:lstStyle/>
        <a:p>
          <a:r>
            <a:rPr lang="en-US" dirty="0" smtClean="0"/>
            <a:t>Abandon small cluster</a:t>
          </a:r>
          <a:endParaRPr lang="en-US" dirty="0"/>
        </a:p>
      </dgm:t>
    </dgm:pt>
    <dgm:pt modelId="{8EB2015B-8BD5-4A52-9A23-044E32EA5BB0}" type="parTrans" cxnId="{B01C7859-689F-4A34-9F23-B645ED1EDDEB}">
      <dgm:prSet/>
      <dgm:spPr/>
      <dgm:t>
        <a:bodyPr/>
        <a:lstStyle/>
        <a:p>
          <a:endParaRPr lang="en-US"/>
        </a:p>
      </dgm:t>
    </dgm:pt>
    <dgm:pt modelId="{CB961CA3-EA87-465B-81DC-02AF2068ADC8}" type="sibTrans" cxnId="{B01C7859-689F-4A34-9F23-B645ED1EDDEB}">
      <dgm:prSet/>
      <dgm:spPr/>
      <dgm:t>
        <a:bodyPr/>
        <a:lstStyle/>
        <a:p>
          <a:endParaRPr lang="en-US"/>
        </a:p>
      </dgm:t>
    </dgm:pt>
    <dgm:pt modelId="{8E654E2C-A783-4442-9865-BCCF2E20864C}" type="pres">
      <dgm:prSet presAssocID="{7622755D-8AB1-4DC3-9918-04F270619083}" presName="Name0" presStyleCnt="0">
        <dgm:presLayoutVars>
          <dgm:dir/>
          <dgm:animLvl val="lvl"/>
          <dgm:resizeHandles val="exact"/>
        </dgm:presLayoutVars>
      </dgm:prSet>
      <dgm:spPr/>
    </dgm:pt>
    <dgm:pt modelId="{32CCD00A-8001-40FA-A097-B22A91E5424F}" type="pres">
      <dgm:prSet presAssocID="{2B86FC59-6D15-4192-A28C-E68DB909357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832818-7A14-47ED-8386-3841940C91B5}" type="pres">
      <dgm:prSet presAssocID="{B4F58695-C52D-4B6E-A3ED-098EA96CC9FC}" presName="parTxOnlySpace" presStyleCnt="0"/>
      <dgm:spPr/>
    </dgm:pt>
    <dgm:pt modelId="{A5ACDE35-A65D-4BCF-B579-D41E46FB7643}" type="pres">
      <dgm:prSet presAssocID="{BE0C19E1-7365-4855-B323-870C75BA695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45AB3-765D-414C-9CB7-E9578E6D4875}" type="pres">
      <dgm:prSet presAssocID="{300CF925-50F8-4CDC-ABA6-8C9841876206}" presName="parTxOnlySpace" presStyleCnt="0"/>
      <dgm:spPr/>
    </dgm:pt>
    <dgm:pt modelId="{218DDF56-3599-4264-96DE-0D8BD8579CE8}" type="pres">
      <dgm:prSet presAssocID="{A914AE5E-92F8-466C-AFAD-0BFEAEC9ED2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43F1B2C-C1F1-4059-B083-C6B8ED7D41F9}" type="presOf" srcId="{7622755D-8AB1-4DC3-9918-04F270619083}" destId="{8E654E2C-A783-4442-9865-BCCF2E20864C}" srcOrd="0" destOrd="0" presId="urn:microsoft.com/office/officeart/2005/8/layout/chevron1"/>
    <dgm:cxn modelId="{AA232024-CAEB-4BB5-9800-ABDF54380A42}" type="presOf" srcId="{2B86FC59-6D15-4192-A28C-E68DB9093575}" destId="{32CCD00A-8001-40FA-A097-B22A91E5424F}" srcOrd="0" destOrd="0" presId="urn:microsoft.com/office/officeart/2005/8/layout/chevron1"/>
    <dgm:cxn modelId="{3978FD9A-754A-423B-82A7-547743A7D1E8}" srcId="{7622755D-8AB1-4DC3-9918-04F270619083}" destId="{BE0C19E1-7365-4855-B323-870C75BA695E}" srcOrd="1" destOrd="0" parTransId="{E67ED79C-DADF-4CF5-942C-746CA97F6E04}" sibTransId="{300CF925-50F8-4CDC-ABA6-8C9841876206}"/>
    <dgm:cxn modelId="{56CB02A3-A7D3-4FF2-B6DB-179D032C9984}" srcId="{7622755D-8AB1-4DC3-9918-04F270619083}" destId="{2B86FC59-6D15-4192-A28C-E68DB9093575}" srcOrd="0" destOrd="0" parTransId="{474F4083-6B59-49A4-9001-ED0C3840356D}" sibTransId="{B4F58695-C52D-4B6E-A3ED-098EA96CC9FC}"/>
    <dgm:cxn modelId="{75D5EED6-1987-480F-9D84-A0114694F9B3}" type="presOf" srcId="{A914AE5E-92F8-466C-AFAD-0BFEAEC9ED25}" destId="{218DDF56-3599-4264-96DE-0D8BD8579CE8}" srcOrd="0" destOrd="0" presId="urn:microsoft.com/office/officeart/2005/8/layout/chevron1"/>
    <dgm:cxn modelId="{07F7C4AF-A003-42D8-85ED-B3A624EA93BF}" type="presOf" srcId="{BE0C19E1-7365-4855-B323-870C75BA695E}" destId="{A5ACDE35-A65D-4BCF-B579-D41E46FB7643}" srcOrd="0" destOrd="0" presId="urn:microsoft.com/office/officeart/2005/8/layout/chevron1"/>
    <dgm:cxn modelId="{B01C7859-689F-4A34-9F23-B645ED1EDDEB}" srcId="{7622755D-8AB1-4DC3-9918-04F270619083}" destId="{A914AE5E-92F8-466C-AFAD-0BFEAEC9ED25}" srcOrd="2" destOrd="0" parTransId="{8EB2015B-8BD5-4A52-9A23-044E32EA5BB0}" sibTransId="{CB961CA3-EA87-465B-81DC-02AF2068ADC8}"/>
    <dgm:cxn modelId="{A3092E76-22FD-4881-99C9-701733356CF7}" type="presParOf" srcId="{8E654E2C-A783-4442-9865-BCCF2E20864C}" destId="{32CCD00A-8001-40FA-A097-B22A91E5424F}" srcOrd="0" destOrd="0" presId="urn:microsoft.com/office/officeart/2005/8/layout/chevron1"/>
    <dgm:cxn modelId="{CCB21F9F-48EB-4FBC-AF06-2316993EDEE5}" type="presParOf" srcId="{8E654E2C-A783-4442-9865-BCCF2E20864C}" destId="{D8832818-7A14-47ED-8386-3841940C91B5}" srcOrd="1" destOrd="0" presId="urn:microsoft.com/office/officeart/2005/8/layout/chevron1"/>
    <dgm:cxn modelId="{BCE81D2E-16C4-4205-A680-D7ECF0A9E4ED}" type="presParOf" srcId="{8E654E2C-A783-4442-9865-BCCF2E20864C}" destId="{A5ACDE35-A65D-4BCF-B579-D41E46FB7643}" srcOrd="2" destOrd="0" presId="urn:microsoft.com/office/officeart/2005/8/layout/chevron1"/>
    <dgm:cxn modelId="{D1AAD32F-159B-4376-83B9-3C537667F1B0}" type="presParOf" srcId="{8E654E2C-A783-4442-9865-BCCF2E20864C}" destId="{FD045AB3-765D-414C-9CB7-E9578E6D4875}" srcOrd="3" destOrd="0" presId="urn:microsoft.com/office/officeart/2005/8/layout/chevron1"/>
    <dgm:cxn modelId="{307CB9CA-BFEA-4D02-8FF7-8BDEC24ABA8E}" type="presParOf" srcId="{8E654E2C-A783-4442-9865-BCCF2E20864C}" destId="{218DDF56-3599-4264-96DE-0D8BD8579C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2EFEEA-44E9-4582-9630-E89AB534F73F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D4AB9F-8FFF-4B41-9BD8-60EA213433BA}">
      <dgm:prSet phldrT="[Text]"/>
      <dgm:spPr/>
      <dgm:t>
        <a:bodyPr/>
        <a:lstStyle/>
        <a:p>
          <a:r>
            <a:rPr lang="en-US" dirty="0" smtClean="0"/>
            <a:t>Finals clusters are broken by “weakest” (farthest) link</a:t>
          </a:r>
          <a:endParaRPr lang="en-US" dirty="0"/>
        </a:p>
      </dgm:t>
    </dgm:pt>
    <dgm:pt modelId="{3DC4984C-BA66-4E61-A1FC-9A1DC2FEDDDC}" type="parTrans" cxnId="{056FB35A-7F27-4AEA-A759-139932D4D53D}">
      <dgm:prSet/>
      <dgm:spPr/>
      <dgm:t>
        <a:bodyPr/>
        <a:lstStyle/>
        <a:p>
          <a:endParaRPr lang="en-US"/>
        </a:p>
      </dgm:t>
    </dgm:pt>
    <dgm:pt modelId="{3921CA4A-0BE7-4513-8D33-596664A40919}" type="sibTrans" cxnId="{056FB35A-7F27-4AEA-A759-139932D4D53D}">
      <dgm:prSet/>
      <dgm:spPr/>
      <dgm:t>
        <a:bodyPr/>
        <a:lstStyle/>
        <a:p>
          <a:endParaRPr lang="en-US"/>
        </a:p>
      </dgm:t>
    </dgm:pt>
    <dgm:pt modelId="{56D9928B-AD3D-4554-BF51-C499029808ED}">
      <dgm:prSet phldrT="[Text]" custT="1"/>
      <dgm:spPr/>
      <dgm:t>
        <a:bodyPr/>
        <a:lstStyle/>
        <a:p>
          <a:r>
            <a:rPr lang="en-US" sz="1800" dirty="0" smtClean="0"/>
            <a:t>Closest clusters are then merged into a larger one</a:t>
          </a:r>
          <a:endParaRPr lang="en-US" sz="1800" dirty="0"/>
        </a:p>
      </dgm:t>
    </dgm:pt>
    <dgm:pt modelId="{129BFD59-DA02-432C-94C5-1185CC6D41FD}" type="parTrans" cxnId="{33CBF504-E34A-44B3-9E93-DE8CE908A41B}">
      <dgm:prSet/>
      <dgm:spPr/>
      <dgm:t>
        <a:bodyPr/>
        <a:lstStyle/>
        <a:p>
          <a:endParaRPr lang="en-US"/>
        </a:p>
      </dgm:t>
    </dgm:pt>
    <dgm:pt modelId="{444CDE58-CADB-4245-94D9-E3284EC30DC4}" type="sibTrans" cxnId="{33CBF504-E34A-44B3-9E93-DE8CE908A41B}">
      <dgm:prSet/>
      <dgm:spPr/>
      <dgm:t>
        <a:bodyPr/>
        <a:lstStyle/>
        <a:p>
          <a:endParaRPr lang="en-US"/>
        </a:p>
      </dgm:t>
    </dgm:pt>
    <dgm:pt modelId="{4F87FF4A-07EE-41F4-9211-1E16C2680ACE}">
      <dgm:prSet phldrT="[Text]" phldr="1"/>
      <dgm:spPr/>
      <dgm:t>
        <a:bodyPr/>
        <a:lstStyle/>
        <a:p>
          <a:endParaRPr lang="en-US"/>
        </a:p>
      </dgm:t>
    </dgm:pt>
    <dgm:pt modelId="{A1F47EEF-5F69-4184-B104-715B0908BA4F}" type="parTrans" cxnId="{DF790B43-66ED-4A6A-A826-784F9C9A78E4}">
      <dgm:prSet/>
      <dgm:spPr/>
      <dgm:t>
        <a:bodyPr/>
        <a:lstStyle/>
        <a:p>
          <a:endParaRPr lang="en-US"/>
        </a:p>
      </dgm:t>
    </dgm:pt>
    <dgm:pt modelId="{16643FE0-E7C3-4EF9-81EE-FC4946C1C7C2}" type="sibTrans" cxnId="{DF790B43-66ED-4A6A-A826-784F9C9A78E4}">
      <dgm:prSet/>
      <dgm:spPr/>
      <dgm:t>
        <a:bodyPr/>
        <a:lstStyle/>
        <a:p>
          <a:endParaRPr lang="en-US"/>
        </a:p>
      </dgm:t>
    </dgm:pt>
    <dgm:pt modelId="{D9862AE0-C9B1-4D2D-B71F-E38887EC52DC}">
      <dgm:prSet phldrT="[Text]" phldr="1"/>
      <dgm:spPr/>
      <dgm:t>
        <a:bodyPr/>
        <a:lstStyle/>
        <a:p>
          <a:endParaRPr lang="en-US"/>
        </a:p>
      </dgm:t>
    </dgm:pt>
    <dgm:pt modelId="{306208CC-E9A8-4C58-B0E1-03377ED0899B}" type="parTrans" cxnId="{0323BE9E-4453-4865-9AE5-19F53EE040E2}">
      <dgm:prSet/>
      <dgm:spPr/>
      <dgm:t>
        <a:bodyPr/>
        <a:lstStyle/>
        <a:p>
          <a:endParaRPr lang="en-US"/>
        </a:p>
      </dgm:t>
    </dgm:pt>
    <dgm:pt modelId="{89315361-FB51-4411-8107-047F9BDA0E5F}" type="sibTrans" cxnId="{0323BE9E-4453-4865-9AE5-19F53EE040E2}">
      <dgm:prSet/>
      <dgm:spPr/>
      <dgm:t>
        <a:bodyPr/>
        <a:lstStyle/>
        <a:p>
          <a:endParaRPr lang="en-US"/>
        </a:p>
      </dgm:t>
    </dgm:pt>
    <dgm:pt modelId="{C0DA1036-161D-403D-8654-7CA087516BD1}">
      <dgm:prSet phldrT="[Text]" custT="1"/>
      <dgm:spPr/>
      <dgm:t>
        <a:bodyPr/>
        <a:lstStyle/>
        <a:p>
          <a:r>
            <a:rPr lang="en-US" sz="1800" dirty="0" smtClean="0"/>
            <a:t>Initially each pixel is an individual cluster</a:t>
          </a:r>
          <a:endParaRPr lang="en-US" sz="1800" dirty="0"/>
        </a:p>
      </dgm:t>
    </dgm:pt>
    <dgm:pt modelId="{EC59BAF4-CD17-4FB7-A6FF-FB7E34C79157}" type="parTrans" cxnId="{EA93F743-0D18-41F7-AADE-CDD777C22BE8}">
      <dgm:prSet/>
      <dgm:spPr/>
      <dgm:t>
        <a:bodyPr/>
        <a:lstStyle/>
        <a:p>
          <a:endParaRPr lang="en-US"/>
        </a:p>
      </dgm:t>
    </dgm:pt>
    <dgm:pt modelId="{7B79FBC4-DF49-439B-BCBA-A42EABF38E10}" type="sibTrans" cxnId="{EA93F743-0D18-41F7-AADE-CDD777C22BE8}">
      <dgm:prSet/>
      <dgm:spPr/>
      <dgm:t>
        <a:bodyPr/>
        <a:lstStyle/>
        <a:p>
          <a:endParaRPr lang="en-US"/>
        </a:p>
      </dgm:t>
    </dgm:pt>
    <dgm:pt modelId="{DFA0716B-76B3-497F-8DC1-2847EABCB37A}">
      <dgm:prSet phldrT="[Text]" phldr="1"/>
      <dgm:spPr/>
      <dgm:t>
        <a:bodyPr/>
        <a:lstStyle/>
        <a:p>
          <a:endParaRPr lang="en-US" dirty="0"/>
        </a:p>
      </dgm:t>
    </dgm:pt>
    <dgm:pt modelId="{1F93C874-95D5-4703-890C-8DB92885D284}" type="sibTrans" cxnId="{04595404-4AF1-4E76-9D91-E50B27555454}">
      <dgm:prSet/>
      <dgm:spPr/>
      <dgm:t>
        <a:bodyPr/>
        <a:lstStyle/>
        <a:p>
          <a:endParaRPr lang="en-US"/>
        </a:p>
      </dgm:t>
    </dgm:pt>
    <dgm:pt modelId="{A43F17CA-C07E-4A81-9CB6-213372EFC7D3}" type="parTrans" cxnId="{04595404-4AF1-4E76-9D91-E50B27555454}">
      <dgm:prSet/>
      <dgm:spPr/>
      <dgm:t>
        <a:bodyPr/>
        <a:lstStyle/>
        <a:p>
          <a:endParaRPr lang="en-US"/>
        </a:p>
      </dgm:t>
    </dgm:pt>
    <dgm:pt modelId="{4A16446D-6BCE-4330-A65F-2C8C6E2009B2}" type="pres">
      <dgm:prSet presAssocID="{982EFEEA-44E9-4582-9630-E89AB534F73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AFD62C0-0900-4ACB-BF51-FA5C488BB74B}" type="pres">
      <dgm:prSet presAssocID="{31D4AB9F-8FFF-4B41-9BD8-60EA213433BA}" presName="hierRoot1" presStyleCnt="0"/>
      <dgm:spPr/>
    </dgm:pt>
    <dgm:pt modelId="{DBDE3622-39B8-49AE-8DB2-DAB98C1B16E0}" type="pres">
      <dgm:prSet presAssocID="{31D4AB9F-8FFF-4B41-9BD8-60EA213433BA}" presName="composite" presStyleCnt="0"/>
      <dgm:spPr/>
    </dgm:pt>
    <dgm:pt modelId="{238135DB-5FEF-4C21-AC8C-A05A93421DDF}" type="pres">
      <dgm:prSet presAssocID="{31D4AB9F-8FFF-4B41-9BD8-60EA213433BA}" presName="image" presStyleLbl="node0" presStyleIdx="0" presStyleCnt="1" custLinFactNeighborX="-49556"/>
      <dgm:spPr/>
    </dgm:pt>
    <dgm:pt modelId="{4BDB75F0-DFD8-4453-A3FF-1CB1914CE75E}" type="pres">
      <dgm:prSet presAssocID="{31D4AB9F-8FFF-4B41-9BD8-60EA213433BA}" presName="text" presStyleLbl="revTx" presStyleIdx="0" presStyleCnt="6" custScaleX="283998" custLinFactNeighborX="8300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AE5CF4-E6FF-4CD1-B4CB-81854380A29F}" type="pres">
      <dgm:prSet presAssocID="{31D4AB9F-8FFF-4B41-9BD8-60EA213433BA}" presName="hierChild2" presStyleCnt="0"/>
      <dgm:spPr/>
    </dgm:pt>
    <dgm:pt modelId="{527A5EC4-4271-468E-BB6A-72DC3D89B4CE}" type="pres">
      <dgm:prSet presAssocID="{129BFD59-DA02-432C-94C5-1185CC6D41FD}" presName="Name10" presStyleLbl="parChTrans1D2" presStyleIdx="0" presStyleCnt="2"/>
      <dgm:spPr/>
    </dgm:pt>
    <dgm:pt modelId="{2C0A8B1D-0083-4810-8762-FB14B0E3886A}" type="pres">
      <dgm:prSet presAssocID="{56D9928B-AD3D-4554-BF51-C499029808ED}" presName="hierRoot2" presStyleCnt="0"/>
      <dgm:spPr/>
    </dgm:pt>
    <dgm:pt modelId="{790E9484-14D6-4A03-8B9B-4F3F31873B67}" type="pres">
      <dgm:prSet presAssocID="{56D9928B-AD3D-4554-BF51-C499029808ED}" presName="composite2" presStyleCnt="0"/>
      <dgm:spPr/>
    </dgm:pt>
    <dgm:pt modelId="{16736145-86DB-4B1A-9A78-479D2C03BB70}" type="pres">
      <dgm:prSet presAssocID="{56D9928B-AD3D-4554-BF51-C499029808ED}" presName="image2" presStyleLbl="node2" presStyleIdx="0" presStyleCnt="2" custLinFactX="-26436" custLinFactNeighborX="-100000"/>
      <dgm:spPr/>
    </dgm:pt>
    <dgm:pt modelId="{4A843FD7-0EF9-4E24-8E8B-C9277F43F661}" type="pres">
      <dgm:prSet presAssocID="{56D9928B-AD3D-4554-BF51-C499029808ED}" presName="text2" presStyleLbl="revTx" presStyleIdx="1" presStyleCnt="6" custScaleX="1952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E7AE92-0BE6-406E-B435-59630ADDEBC8}" type="pres">
      <dgm:prSet presAssocID="{56D9928B-AD3D-4554-BF51-C499029808ED}" presName="hierChild3" presStyleCnt="0"/>
      <dgm:spPr/>
    </dgm:pt>
    <dgm:pt modelId="{177738A8-034B-4B31-924F-C22DF0D35B76}" type="pres">
      <dgm:prSet presAssocID="{A43F17CA-C07E-4A81-9CB6-213372EFC7D3}" presName="Name17" presStyleLbl="parChTrans1D3" presStyleIdx="0" presStyleCnt="3"/>
      <dgm:spPr/>
    </dgm:pt>
    <dgm:pt modelId="{DD9C59F4-46A0-4F76-944E-18D249114564}" type="pres">
      <dgm:prSet presAssocID="{DFA0716B-76B3-497F-8DC1-2847EABCB37A}" presName="hierRoot3" presStyleCnt="0"/>
      <dgm:spPr/>
    </dgm:pt>
    <dgm:pt modelId="{57034E3A-E42D-498C-8220-5CA111FB1A1D}" type="pres">
      <dgm:prSet presAssocID="{DFA0716B-76B3-497F-8DC1-2847EABCB37A}" presName="composite3" presStyleCnt="0"/>
      <dgm:spPr/>
    </dgm:pt>
    <dgm:pt modelId="{C4D74267-489B-4C22-8F8E-7B1CF8F935B8}" type="pres">
      <dgm:prSet presAssocID="{DFA0716B-76B3-497F-8DC1-2847EABCB37A}" presName="image3" presStyleLbl="node3" presStyleIdx="0" presStyleCnt="3" custLinFactX="-62771" custLinFactNeighborX="-100000"/>
      <dgm:spPr/>
    </dgm:pt>
    <dgm:pt modelId="{9C8EDB9A-5EE5-4E12-A6EA-356F6E6F5385}" type="pres">
      <dgm:prSet presAssocID="{DFA0716B-76B3-497F-8DC1-2847EABCB37A}" presName="text3" presStyleLbl="revTx" presStyleIdx="2" presStyleCnt="6" custLinFactX="-7150" custLinFactNeighborX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9186A6-C6A9-4BEB-83F3-8DF58DAAF1C6}" type="pres">
      <dgm:prSet presAssocID="{DFA0716B-76B3-497F-8DC1-2847EABCB37A}" presName="hierChild4" presStyleCnt="0"/>
      <dgm:spPr/>
    </dgm:pt>
    <dgm:pt modelId="{BE93097F-6051-4276-85F9-3B959EBE46E6}" type="pres">
      <dgm:prSet presAssocID="{A1F47EEF-5F69-4184-B104-715B0908BA4F}" presName="Name17" presStyleLbl="parChTrans1D3" presStyleIdx="1" presStyleCnt="3"/>
      <dgm:spPr/>
    </dgm:pt>
    <dgm:pt modelId="{63C936F5-65C5-4043-A804-C20D9A6C0A4D}" type="pres">
      <dgm:prSet presAssocID="{4F87FF4A-07EE-41F4-9211-1E16C2680ACE}" presName="hierRoot3" presStyleCnt="0"/>
      <dgm:spPr/>
    </dgm:pt>
    <dgm:pt modelId="{977CC340-583E-42F3-88C2-44E786170CC1}" type="pres">
      <dgm:prSet presAssocID="{4F87FF4A-07EE-41F4-9211-1E16C2680ACE}" presName="composite3" presStyleCnt="0"/>
      <dgm:spPr/>
    </dgm:pt>
    <dgm:pt modelId="{851E94FD-6095-49AE-95D2-3F0A6136CD55}" type="pres">
      <dgm:prSet presAssocID="{4F87FF4A-07EE-41F4-9211-1E16C2680ACE}" presName="image3" presStyleLbl="node3" presStyleIdx="1" presStyleCnt="3" custLinFactX="-62771" custLinFactNeighborX="-100000"/>
      <dgm:spPr/>
    </dgm:pt>
    <dgm:pt modelId="{AC65483F-0251-4756-9B25-808D1F96C5C2}" type="pres">
      <dgm:prSet presAssocID="{4F87FF4A-07EE-41F4-9211-1E16C2680ACE}" presName="text3" presStyleLbl="revTx" presStyleIdx="3" presStyleCnt="6">
        <dgm:presLayoutVars>
          <dgm:chPref val="3"/>
        </dgm:presLayoutVars>
      </dgm:prSet>
      <dgm:spPr/>
    </dgm:pt>
    <dgm:pt modelId="{44A265B3-5CF0-4CBF-BCA8-B48A6C346AEB}" type="pres">
      <dgm:prSet presAssocID="{4F87FF4A-07EE-41F4-9211-1E16C2680ACE}" presName="hierChild4" presStyleCnt="0"/>
      <dgm:spPr/>
    </dgm:pt>
    <dgm:pt modelId="{876127A8-8C1B-4937-8446-D22580E79A81}" type="pres">
      <dgm:prSet presAssocID="{306208CC-E9A8-4C58-B0E1-03377ED0899B}" presName="Name10" presStyleLbl="parChTrans1D2" presStyleIdx="1" presStyleCnt="2"/>
      <dgm:spPr/>
    </dgm:pt>
    <dgm:pt modelId="{9A116607-BF1F-401F-AB69-9120DFB318B8}" type="pres">
      <dgm:prSet presAssocID="{D9862AE0-C9B1-4D2D-B71F-E38887EC52DC}" presName="hierRoot2" presStyleCnt="0"/>
      <dgm:spPr/>
    </dgm:pt>
    <dgm:pt modelId="{C7788A4F-B5F0-4774-9F3C-8B56BED4E8D8}" type="pres">
      <dgm:prSet presAssocID="{D9862AE0-C9B1-4D2D-B71F-E38887EC52DC}" presName="composite2" presStyleCnt="0"/>
      <dgm:spPr/>
    </dgm:pt>
    <dgm:pt modelId="{458C62CF-C4A7-44A1-B5FE-F76E516C8287}" type="pres">
      <dgm:prSet presAssocID="{D9862AE0-C9B1-4D2D-B71F-E38887EC52DC}" presName="image2" presStyleLbl="node2" presStyleIdx="1" presStyleCnt="2" custLinFactNeighborX="-68585"/>
      <dgm:spPr/>
    </dgm:pt>
    <dgm:pt modelId="{F2D18A36-66EB-45E6-A527-60BBD03140D8}" type="pres">
      <dgm:prSet presAssocID="{D9862AE0-C9B1-4D2D-B71F-E38887EC52DC}" presName="text2" presStyleLbl="revTx" presStyleIdx="4" presStyleCnt="6">
        <dgm:presLayoutVars>
          <dgm:chPref val="3"/>
        </dgm:presLayoutVars>
      </dgm:prSet>
      <dgm:spPr/>
    </dgm:pt>
    <dgm:pt modelId="{A98615B9-4142-4D65-8C93-599B2281D6CD}" type="pres">
      <dgm:prSet presAssocID="{D9862AE0-C9B1-4D2D-B71F-E38887EC52DC}" presName="hierChild3" presStyleCnt="0"/>
      <dgm:spPr/>
    </dgm:pt>
    <dgm:pt modelId="{B8F358D3-4321-4656-8877-2EA5DE42F47F}" type="pres">
      <dgm:prSet presAssocID="{EC59BAF4-CD17-4FB7-A6FF-FB7E34C79157}" presName="Name17" presStyleLbl="parChTrans1D3" presStyleIdx="2" presStyleCnt="3"/>
      <dgm:spPr/>
    </dgm:pt>
    <dgm:pt modelId="{8ACC59F2-DC15-4319-BCC8-6105422A992E}" type="pres">
      <dgm:prSet presAssocID="{C0DA1036-161D-403D-8654-7CA087516BD1}" presName="hierRoot3" presStyleCnt="0"/>
      <dgm:spPr/>
    </dgm:pt>
    <dgm:pt modelId="{4F2F4708-69E3-46B6-86B3-D57838B642AF}" type="pres">
      <dgm:prSet presAssocID="{C0DA1036-161D-403D-8654-7CA087516BD1}" presName="composite3" presStyleCnt="0"/>
      <dgm:spPr/>
    </dgm:pt>
    <dgm:pt modelId="{530ED474-23C3-46C3-BABE-C2D292E836F1}" type="pres">
      <dgm:prSet presAssocID="{C0DA1036-161D-403D-8654-7CA087516BD1}" presName="image3" presStyleLbl="node3" presStyleIdx="2" presStyleCnt="3" custLinFactNeighborX="-30416"/>
      <dgm:spPr/>
    </dgm:pt>
    <dgm:pt modelId="{7EF0DA39-4CC8-48B8-A1FF-6EACDDA5576D}" type="pres">
      <dgm:prSet presAssocID="{C0DA1036-161D-403D-8654-7CA087516BD1}" presName="text3" presStyleLbl="revTx" presStyleIdx="5" presStyleCnt="6" custScaleX="201782" custLinFactNeighborX="40483" custLinFactNeighborY="-57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C1EFCB-ACEC-445A-AED5-F9B57462470B}" type="pres">
      <dgm:prSet presAssocID="{C0DA1036-161D-403D-8654-7CA087516BD1}" presName="hierChild4" presStyleCnt="0"/>
      <dgm:spPr/>
    </dgm:pt>
  </dgm:ptLst>
  <dgm:cxnLst>
    <dgm:cxn modelId="{8A3E1FCC-13D6-4921-B23A-1489014558A9}" type="presOf" srcId="{982EFEEA-44E9-4582-9630-E89AB534F73F}" destId="{4A16446D-6BCE-4330-A65F-2C8C6E2009B2}" srcOrd="0" destOrd="0" presId="urn:microsoft.com/office/officeart/2009/layout/CirclePictureHierarchy"/>
    <dgm:cxn modelId="{E94FB0CD-FD37-470C-A8F0-8544340C11B0}" type="presOf" srcId="{31D4AB9F-8FFF-4B41-9BD8-60EA213433BA}" destId="{4BDB75F0-DFD8-4453-A3FF-1CB1914CE75E}" srcOrd="0" destOrd="0" presId="urn:microsoft.com/office/officeart/2009/layout/CirclePictureHierarchy"/>
    <dgm:cxn modelId="{9D7E9D6B-555D-4091-9557-A95A61467382}" type="presOf" srcId="{4F87FF4A-07EE-41F4-9211-1E16C2680ACE}" destId="{AC65483F-0251-4756-9B25-808D1F96C5C2}" srcOrd="0" destOrd="0" presId="urn:microsoft.com/office/officeart/2009/layout/CirclePictureHierarchy"/>
    <dgm:cxn modelId="{3244F123-E3A7-47CA-BA36-BD64EC7D1818}" type="presOf" srcId="{DFA0716B-76B3-497F-8DC1-2847EABCB37A}" destId="{9C8EDB9A-5EE5-4E12-A6EA-356F6E6F5385}" srcOrd="0" destOrd="0" presId="urn:microsoft.com/office/officeart/2009/layout/CirclePictureHierarchy"/>
    <dgm:cxn modelId="{9329794D-7776-4B53-BF96-A4251268F6F1}" type="presOf" srcId="{306208CC-E9A8-4C58-B0E1-03377ED0899B}" destId="{876127A8-8C1B-4937-8446-D22580E79A81}" srcOrd="0" destOrd="0" presId="urn:microsoft.com/office/officeart/2009/layout/CirclePictureHierarchy"/>
    <dgm:cxn modelId="{4D7747E8-B5A3-45E6-AE0B-776035835D94}" type="presOf" srcId="{A43F17CA-C07E-4A81-9CB6-213372EFC7D3}" destId="{177738A8-034B-4B31-924F-C22DF0D35B76}" srcOrd="0" destOrd="0" presId="urn:microsoft.com/office/officeart/2009/layout/CirclePictureHierarchy"/>
    <dgm:cxn modelId="{0323BE9E-4453-4865-9AE5-19F53EE040E2}" srcId="{31D4AB9F-8FFF-4B41-9BD8-60EA213433BA}" destId="{D9862AE0-C9B1-4D2D-B71F-E38887EC52DC}" srcOrd="1" destOrd="0" parTransId="{306208CC-E9A8-4C58-B0E1-03377ED0899B}" sibTransId="{89315361-FB51-4411-8107-047F9BDA0E5F}"/>
    <dgm:cxn modelId="{B28E0D02-F821-4697-8C01-4E2962AD4B17}" type="presOf" srcId="{C0DA1036-161D-403D-8654-7CA087516BD1}" destId="{7EF0DA39-4CC8-48B8-A1FF-6EACDDA5576D}" srcOrd="0" destOrd="0" presId="urn:microsoft.com/office/officeart/2009/layout/CirclePictureHierarchy"/>
    <dgm:cxn modelId="{B8F388A8-DA7B-447C-93DE-BBA725240280}" type="presOf" srcId="{D9862AE0-C9B1-4D2D-B71F-E38887EC52DC}" destId="{F2D18A36-66EB-45E6-A527-60BBD03140D8}" srcOrd="0" destOrd="0" presId="urn:microsoft.com/office/officeart/2009/layout/CirclePictureHierarchy"/>
    <dgm:cxn modelId="{94457F2E-56EC-4D04-A2CC-E088DE343BFD}" type="presOf" srcId="{129BFD59-DA02-432C-94C5-1185CC6D41FD}" destId="{527A5EC4-4271-468E-BB6A-72DC3D89B4CE}" srcOrd="0" destOrd="0" presId="urn:microsoft.com/office/officeart/2009/layout/CirclePictureHierarchy"/>
    <dgm:cxn modelId="{056FB35A-7F27-4AEA-A759-139932D4D53D}" srcId="{982EFEEA-44E9-4582-9630-E89AB534F73F}" destId="{31D4AB9F-8FFF-4B41-9BD8-60EA213433BA}" srcOrd="0" destOrd="0" parTransId="{3DC4984C-BA66-4E61-A1FC-9A1DC2FEDDDC}" sibTransId="{3921CA4A-0BE7-4513-8D33-596664A40919}"/>
    <dgm:cxn modelId="{E3906A3D-CA9F-4BE0-B1B5-ADA9C5F914CF}" type="presOf" srcId="{A1F47EEF-5F69-4184-B104-715B0908BA4F}" destId="{BE93097F-6051-4276-85F9-3B959EBE46E6}" srcOrd="0" destOrd="0" presId="urn:microsoft.com/office/officeart/2009/layout/CirclePictureHierarchy"/>
    <dgm:cxn modelId="{C76455A8-13CA-4D58-ADA5-64AD99A5A9CD}" type="presOf" srcId="{EC59BAF4-CD17-4FB7-A6FF-FB7E34C79157}" destId="{B8F358D3-4321-4656-8877-2EA5DE42F47F}" srcOrd="0" destOrd="0" presId="urn:microsoft.com/office/officeart/2009/layout/CirclePictureHierarchy"/>
    <dgm:cxn modelId="{33CBF504-E34A-44B3-9E93-DE8CE908A41B}" srcId="{31D4AB9F-8FFF-4B41-9BD8-60EA213433BA}" destId="{56D9928B-AD3D-4554-BF51-C499029808ED}" srcOrd="0" destOrd="0" parTransId="{129BFD59-DA02-432C-94C5-1185CC6D41FD}" sibTransId="{444CDE58-CADB-4245-94D9-E3284EC30DC4}"/>
    <dgm:cxn modelId="{A094A42B-20C6-493F-82D4-A7F5040B0828}" type="presOf" srcId="{56D9928B-AD3D-4554-BF51-C499029808ED}" destId="{4A843FD7-0EF9-4E24-8E8B-C9277F43F661}" srcOrd="0" destOrd="0" presId="urn:microsoft.com/office/officeart/2009/layout/CirclePictureHierarchy"/>
    <dgm:cxn modelId="{DF790B43-66ED-4A6A-A826-784F9C9A78E4}" srcId="{56D9928B-AD3D-4554-BF51-C499029808ED}" destId="{4F87FF4A-07EE-41F4-9211-1E16C2680ACE}" srcOrd="1" destOrd="0" parTransId="{A1F47EEF-5F69-4184-B104-715B0908BA4F}" sibTransId="{16643FE0-E7C3-4EF9-81EE-FC4946C1C7C2}"/>
    <dgm:cxn modelId="{EA93F743-0D18-41F7-AADE-CDD777C22BE8}" srcId="{D9862AE0-C9B1-4D2D-B71F-E38887EC52DC}" destId="{C0DA1036-161D-403D-8654-7CA087516BD1}" srcOrd="0" destOrd="0" parTransId="{EC59BAF4-CD17-4FB7-A6FF-FB7E34C79157}" sibTransId="{7B79FBC4-DF49-439B-BCBA-A42EABF38E10}"/>
    <dgm:cxn modelId="{04595404-4AF1-4E76-9D91-E50B27555454}" srcId="{56D9928B-AD3D-4554-BF51-C499029808ED}" destId="{DFA0716B-76B3-497F-8DC1-2847EABCB37A}" srcOrd="0" destOrd="0" parTransId="{A43F17CA-C07E-4A81-9CB6-213372EFC7D3}" sibTransId="{1F93C874-95D5-4703-890C-8DB92885D284}"/>
    <dgm:cxn modelId="{A2A73B54-EC70-4E41-89D8-81A49E4C059C}" type="presParOf" srcId="{4A16446D-6BCE-4330-A65F-2C8C6E2009B2}" destId="{FAFD62C0-0900-4ACB-BF51-FA5C488BB74B}" srcOrd="0" destOrd="0" presId="urn:microsoft.com/office/officeart/2009/layout/CirclePictureHierarchy"/>
    <dgm:cxn modelId="{BD236E23-7A08-447C-8EB0-2ABA44702BF4}" type="presParOf" srcId="{FAFD62C0-0900-4ACB-BF51-FA5C488BB74B}" destId="{DBDE3622-39B8-49AE-8DB2-DAB98C1B16E0}" srcOrd="0" destOrd="0" presId="urn:microsoft.com/office/officeart/2009/layout/CirclePictureHierarchy"/>
    <dgm:cxn modelId="{907E5B17-68C4-49F9-9FC5-E3809EB006E4}" type="presParOf" srcId="{DBDE3622-39B8-49AE-8DB2-DAB98C1B16E0}" destId="{238135DB-5FEF-4C21-AC8C-A05A93421DDF}" srcOrd="0" destOrd="0" presId="urn:microsoft.com/office/officeart/2009/layout/CirclePictureHierarchy"/>
    <dgm:cxn modelId="{B70F563F-B219-425E-A6FA-BE1D55AEE91D}" type="presParOf" srcId="{DBDE3622-39B8-49AE-8DB2-DAB98C1B16E0}" destId="{4BDB75F0-DFD8-4453-A3FF-1CB1914CE75E}" srcOrd="1" destOrd="0" presId="urn:microsoft.com/office/officeart/2009/layout/CirclePictureHierarchy"/>
    <dgm:cxn modelId="{037FDD71-63B8-4484-863B-E2F0D351863E}" type="presParOf" srcId="{FAFD62C0-0900-4ACB-BF51-FA5C488BB74B}" destId="{39AE5CF4-E6FF-4CD1-B4CB-81854380A29F}" srcOrd="1" destOrd="0" presId="urn:microsoft.com/office/officeart/2009/layout/CirclePictureHierarchy"/>
    <dgm:cxn modelId="{75804900-83C8-48A5-9C32-9DFDB3429B87}" type="presParOf" srcId="{39AE5CF4-E6FF-4CD1-B4CB-81854380A29F}" destId="{527A5EC4-4271-468E-BB6A-72DC3D89B4CE}" srcOrd="0" destOrd="0" presId="urn:microsoft.com/office/officeart/2009/layout/CirclePictureHierarchy"/>
    <dgm:cxn modelId="{FE1507AD-5518-4322-B02D-7611438A497D}" type="presParOf" srcId="{39AE5CF4-E6FF-4CD1-B4CB-81854380A29F}" destId="{2C0A8B1D-0083-4810-8762-FB14B0E3886A}" srcOrd="1" destOrd="0" presId="urn:microsoft.com/office/officeart/2009/layout/CirclePictureHierarchy"/>
    <dgm:cxn modelId="{00F97042-1CB4-487A-9155-9FAAE3D06DB9}" type="presParOf" srcId="{2C0A8B1D-0083-4810-8762-FB14B0E3886A}" destId="{790E9484-14D6-4A03-8B9B-4F3F31873B67}" srcOrd="0" destOrd="0" presId="urn:microsoft.com/office/officeart/2009/layout/CirclePictureHierarchy"/>
    <dgm:cxn modelId="{8B739D90-C209-49FE-AB24-7723396AF663}" type="presParOf" srcId="{790E9484-14D6-4A03-8B9B-4F3F31873B67}" destId="{16736145-86DB-4B1A-9A78-479D2C03BB70}" srcOrd="0" destOrd="0" presId="urn:microsoft.com/office/officeart/2009/layout/CirclePictureHierarchy"/>
    <dgm:cxn modelId="{C6C80C61-F426-4C5A-85C4-EABE748D31AD}" type="presParOf" srcId="{790E9484-14D6-4A03-8B9B-4F3F31873B67}" destId="{4A843FD7-0EF9-4E24-8E8B-C9277F43F661}" srcOrd="1" destOrd="0" presId="urn:microsoft.com/office/officeart/2009/layout/CirclePictureHierarchy"/>
    <dgm:cxn modelId="{8C83E70D-D2E3-4F18-BE78-AC1F83C1BBDF}" type="presParOf" srcId="{2C0A8B1D-0083-4810-8762-FB14B0E3886A}" destId="{82E7AE92-0BE6-406E-B435-59630ADDEBC8}" srcOrd="1" destOrd="0" presId="urn:microsoft.com/office/officeart/2009/layout/CirclePictureHierarchy"/>
    <dgm:cxn modelId="{59E5A95C-1650-449F-BBEE-DB1EEE2BCD53}" type="presParOf" srcId="{82E7AE92-0BE6-406E-B435-59630ADDEBC8}" destId="{177738A8-034B-4B31-924F-C22DF0D35B76}" srcOrd="0" destOrd="0" presId="urn:microsoft.com/office/officeart/2009/layout/CirclePictureHierarchy"/>
    <dgm:cxn modelId="{B2BC31DB-C1D2-431C-BE38-12EFEBF02408}" type="presParOf" srcId="{82E7AE92-0BE6-406E-B435-59630ADDEBC8}" destId="{DD9C59F4-46A0-4F76-944E-18D249114564}" srcOrd="1" destOrd="0" presId="urn:microsoft.com/office/officeart/2009/layout/CirclePictureHierarchy"/>
    <dgm:cxn modelId="{9CEF5BA0-7FD5-4BF8-9745-58169C69B027}" type="presParOf" srcId="{DD9C59F4-46A0-4F76-944E-18D249114564}" destId="{57034E3A-E42D-498C-8220-5CA111FB1A1D}" srcOrd="0" destOrd="0" presId="urn:microsoft.com/office/officeart/2009/layout/CirclePictureHierarchy"/>
    <dgm:cxn modelId="{78F80F81-719D-48B4-AA62-353C85A84F56}" type="presParOf" srcId="{57034E3A-E42D-498C-8220-5CA111FB1A1D}" destId="{C4D74267-489B-4C22-8F8E-7B1CF8F935B8}" srcOrd="0" destOrd="0" presId="urn:microsoft.com/office/officeart/2009/layout/CirclePictureHierarchy"/>
    <dgm:cxn modelId="{A995C3A6-6263-40E4-87BB-57DAD66068A9}" type="presParOf" srcId="{57034E3A-E42D-498C-8220-5CA111FB1A1D}" destId="{9C8EDB9A-5EE5-4E12-A6EA-356F6E6F5385}" srcOrd="1" destOrd="0" presId="urn:microsoft.com/office/officeart/2009/layout/CirclePictureHierarchy"/>
    <dgm:cxn modelId="{CFFD7646-C480-4B1F-B778-3187D1E64D74}" type="presParOf" srcId="{DD9C59F4-46A0-4F76-944E-18D249114564}" destId="{DC9186A6-C6A9-4BEB-83F3-8DF58DAAF1C6}" srcOrd="1" destOrd="0" presId="urn:microsoft.com/office/officeart/2009/layout/CirclePictureHierarchy"/>
    <dgm:cxn modelId="{C97D3D09-556B-4F6E-99C4-8B31F6D60705}" type="presParOf" srcId="{82E7AE92-0BE6-406E-B435-59630ADDEBC8}" destId="{BE93097F-6051-4276-85F9-3B959EBE46E6}" srcOrd="2" destOrd="0" presId="urn:microsoft.com/office/officeart/2009/layout/CirclePictureHierarchy"/>
    <dgm:cxn modelId="{2C9AC187-B79A-41E1-BEEB-08426B13D628}" type="presParOf" srcId="{82E7AE92-0BE6-406E-B435-59630ADDEBC8}" destId="{63C936F5-65C5-4043-A804-C20D9A6C0A4D}" srcOrd="3" destOrd="0" presId="urn:microsoft.com/office/officeart/2009/layout/CirclePictureHierarchy"/>
    <dgm:cxn modelId="{6513070D-3BB3-4F9B-AD1A-58A94DF2276F}" type="presParOf" srcId="{63C936F5-65C5-4043-A804-C20D9A6C0A4D}" destId="{977CC340-583E-42F3-88C2-44E786170CC1}" srcOrd="0" destOrd="0" presId="urn:microsoft.com/office/officeart/2009/layout/CirclePictureHierarchy"/>
    <dgm:cxn modelId="{BA8DF496-6D0D-4797-A40C-76724D4CB1B6}" type="presParOf" srcId="{977CC340-583E-42F3-88C2-44E786170CC1}" destId="{851E94FD-6095-49AE-95D2-3F0A6136CD55}" srcOrd="0" destOrd="0" presId="urn:microsoft.com/office/officeart/2009/layout/CirclePictureHierarchy"/>
    <dgm:cxn modelId="{0CB60A51-9FB0-4680-BABA-E2611C98D935}" type="presParOf" srcId="{977CC340-583E-42F3-88C2-44E786170CC1}" destId="{AC65483F-0251-4756-9B25-808D1F96C5C2}" srcOrd="1" destOrd="0" presId="urn:microsoft.com/office/officeart/2009/layout/CirclePictureHierarchy"/>
    <dgm:cxn modelId="{B58984FF-C82B-47F4-8683-98850973FC9D}" type="presParOf" srcId="{63C936F5-65C5-4043-A804-C20D9A6C0A4D}" destId="{44A265B3-5CF0-4CBF-BCA8-B48A6C346AEB}" srcOrd="1" destOrd="0" presId="urn:microsoft.com/office/officeart/2009/layout/CirclePictureHierarchy"/>
    <dgm:cxn modelId="{08B51909-E5EE-4855-817F-0B1A9A3BD311}" type="presParOf" srcId="{39AE5CF4-E6FF-4CD1-B4CB-81854380A29F}" destId="{876127A8-8C1B-4937-8446-D22580E79A81}" srcOrd="2" destOrd="0" presId="urn:microsoft.com/office/officeart/2009/layout/CirclePictureHierarchy"/>
    <dgm:cxn modelId="{80230C67-EB57-4C05-945C-2BD545AD09B8}" type="presParOf" srcId="{39AE5CF4-E6FF-4CD1-B4CB-81854380A29F}" destId="{9A116607-BF1F-401F-AB69-9120DFB318B8}" srcOrd="3" destOrd="0" presId="urn:microsoft.com/office/officeart/2009/layout/CirclePictureHierarchy"/>
    <dgm:cxn modelId="{9C1492C0-8B4E-4A13-835C-DA31228A5AF2}" type="presParOf" srcId="{9A116607-BF1F-401F-AB69-9120DFB318B8}" destId="{C7788A4F-B5F0-4774-9F3C-8B56BED4E8D8}" srcOrd="0" destOrd="0" presId="urn:microsoft.com/office/officeart/2009/layout/CirclePictureHierarchy"/>
    <dgm:cxn modelId="{D824A6B8-423B-46AB-AD47-29C35A06E0B3}" type="presParOf" srcId="{C7788A4F-B5F0-4774-9F3C-8B56BED4E8D8}" destId="{458C62CF-C4A7-44A1-B5FE-F76E516C8287}" srcOrd="0" destOrd="0" presId="urn:microsoft.com/office/officeart/2009/layout/CirclePictureHierarchy"/>
    <dgm:cxn modelId="{478EC42C-0827-4810-A9CA-947F5ECC91CE}" type="presParOf" srcId="{C7788A4F-B5F0-4774-9F3C-8B56BED4E8D8}" destId="{F2D18A36-66EB-45E6-A527-60BBD03140D8}" srcOrd="1" destOrd="0" presId="urn:microsoft.com/office/officeart/2009/layout/CirclePictureHierarchy"/>
    <dgm:cxn modelId="{269C5ACE-5EF0-4278-95B2-D63C264054B2}" type="presParOf" srcId="{9A116607-BF1F-401F-AB69-9120DFB318B8}" destId="{A98615B9-4142-4D65-8C93-599B2281D6CD}" srcOrd="1" destOrd="0" presId="urn:microsoft.com/office/officeart/2009/layout/CirclePictureHierarchy"/>
    <dgm:cxn modelId="{E21EDD1C-AEF2-4CDE-8437-A78D31496BA4}" type="presParOf" srcId="{A98615B9-4142-4D65-8C93-599B2281D6CD}" destId="{B8F358D3-4321-4656-8877-2EA5DE42F47F}" srcOrd="0" destOrd="0" presId="urn:microsoft.com/office/officeart/2009/layout/CirclePictureHierarchy"/>
    <dgm:cxn modelId="{6F217CE2-F401-4ED0-AC5D-8044E3CB7D12}" type="presParOf" srcId="{A98615B9-4142-4D65-8C93-599B2281D6CD}" destId="{8ACC59F2-DC15-4319-BCC8-6105422A992E}" srcOrd="1" destOrd="0" presId="urn:microsoft.com/office/officeart/2009/layout/CirclePictureHierarchy"/>
    <dgm:cxn modelId="{E5E55800-30BD-4E1C-8EC8-07B3D7814E27}" type="presParOf" srcId="{8ACC59F2-DC15-4319-BCC8-6105422A992E}" destId="{4F2F4708-69E3-46B6-86B3-D57838B642AF}" srcOrd="0" destOrd="0" presId="urn:microsoft.com/office/officeart/2009/layout/CirclePictureHierarchy"/>
    <dgm:cxn modelId="{33B68CA4-31A2-4A0B-9525-EB7BF84123FD}" type="presParOf" srcId="{4F2F4708-69E3-46B6-86B3-D57838B642AF}" destId="{530ED474-23C3-46C3-BABE-C2D292E836F1}" srcOrd="0" destOrd="0" presId="urn:microsoft.com/office/officeart/2009/layout/CirclePictureHierarchy"/>
    <dgm:cxn modelId="{9C9D0333-CBF9-48BC-ACBC-320D0F84654F}" type="presParOf" srcId="{4F2F4708-69E3-46B6-86B3-D57838B642AF}" destId="{7EF0DA39-4CC8-48B8-A1FF-6EACDDA5576D}" srcOrd="1" destOrd="0" presId="urn:microsoft.com/office/officeart/2009/layout/CirclePictureHierarchy"/>
    <dgm:cxn modelId="{52D34173-04D4-4882-B1FD-4499FE769E08}" type="presParOf" srcId="{8ACC59F2-DC15-4319-BCC8-6105422A992E}" destId="{99C1EFCB-ACEC-445A-AED5-F9B57462470B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CCD00A-8001-40FA-A097-B22A91E5424F}">
      <dsp:nvSpPr>
        <dsp:cNvPr id="0" name=""/>
        <dsp:cNvSpPr/>
      </dsp:nvSpPr>
      <dsp:spPr>
        <a:xfrm>
          <a:off x="2277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Denoise</a:t>
          </a:r>
          <a:endParaRPr lang="en-US" sz="2400" kern="1200" dirty="0"/>
        </a:p>
      </dsp:txBody>
      <dsp:txXfrm>
        <a:off x="557123" y="1159653"/>
        <a:ext cx="1664538" cy="1109692"/>
      </dsp:txXfrm>
    </dsp:sp>
    <dsp:sp modelId="{A5ACDE35-A65D-4BCF-B579-D41E46FB7643}">
      <dsp:nvSpPr>
        <dsp:cNvPr id="0" name=""/>
        <dsp:cNvSpPr/>
      </dsp:nvSpPr>
      <dsp:spPr>
        <a:xfrm>
          <a:off x="2499084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Clustering</a:t>
          </a:r>
          <a:endParaRPr lang="en-US" sz="2400" kern="1200" dirty="0"/>
        </a:p>
      </dsp:txBody>
      <dsp:txXfrm>
        <a:off x="3053930" y="1159653"/>
        <a:ext cx="1664538" cy="1109692"/>
      </dsp:txXfrm>
    </dsp:sp>
    <dsp:sp modelId="{218DDF56-3599-4264-96DE-0D8BD8579CE8}">
      <dsp:nvSpPr>
        <dsp:cNvPr id="0" name=""/>
        <dsp:cNvSpPr/>
      </dsp:nvSpPr>
      <dsp:spPr>
        <a:xfrm>
          <a:off x="4995892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Abandon small cluster</a:t>
          </a:r>
          <a:endParaRPr lang="en-US" sz="2400" kern="1200" dirty="0"/>
        </a:p>
      </dsp:txBody>
      <dsp:txXfrm>
        <a:off x="5550738" y="1159653"/>
        <a:ext cx="1664538" cy="1109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358D3-4321-4656-8877-2EA5DE42F47F}">
      <dsp:nvSpPr>
        <dsp:cNvPr id="0" name=""/>
        <dsp:cNvSpPr/>
      </dsp:nvSpPr>
      <dsp:spPr>
        <a:xfrm>
          <a:off x="4876052" y="1581464"/>
          <a:ext cx="91440" cy="21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06687"/>
              </a:lnTo>
              <a:lnTo>
                <a:pt x="45725" y="106687"/>
              </a:lnTo>
              <a:lnTo>
                <a:pt x="45725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6127A8-8C1B-4937-8446-D22580E79A81}">
      <dsp:nvSpPr>
        <dsp:cNvPr id="0" name=""/>
        <dsp:cNvSpPr/>
      </dsp:nvSpPr>
      <dsp:spPr>
        <a:xfrm>
          <a:off x="3079225" y="697720"/>
          <a:ext cx="1842546" cy="21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687"/>
              </a:lnTo>
              <a:lnTo>
                <a:pt x="1842546" y="106687"/>
              </a:lnTo>
              <a:lnTo>
                <a:pt x="1842546" y="21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93097F-6051-4276-85F9-3B959EBE46E6}">
      <dsp:nvSpPr>
        <dsp:cNvPr id="0" name=""/>
        <dsp:cNvSpPr/>
      </dsp:nvSpPr>
      <dsp:spPr>
        <a:xfrm>
          <a:off x="1264172" y="1581464"/>
          <a:ext cx="919982" cy="21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687"/>
              </a:lnTo>
              <a:lnTo>
                <a:pt x="919982" y="106687"/>
              </a:lnTo>
              <a:lnTo>
                <a:pt x="919982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7738A8-034B-4B31-924F-C22DF0D35B76}">
      <dsp:nvSpPr>
        <dsp:cNvPr id="0" name=""/>
        <dsp:cNvSpPr/>
      </dsp:nvSpPr>
      <dsp:spPr>
        <a:xfrm>
          <a:off x="336024" y="1581464"/>
          <a:ext cx="928148" cy="211695"/>
        </a:xfrm>
        <a:custGeom>
          <a:avLst/>
          <a:gdLst/>
          <a:ahLst/>
          <a:cxnLst/>
          <a:rect l="0" t="0" r="0" b="0"/>
          <a:pathLst>
            <a:path>
              <a:moveTo>
                <a:pt x="928148" y="0"/>
              </a:moveTo>
              <a:lnTo>
                <a:pt x="928148" y="106687"/>
              </a:lnTo>
              <a:lnTo>
                <a:pt x="0" y="106687"/>
              </a:lnTo>
              <a:lnTo>
                <a:pt x="0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A5EC4-4271-468E-BB6A-72DC3D89B4CE}">
      <dsp:nvSpPr>
        <dsp:cNvPr id="0" name=""/>
        <dsp:cNvSpPr/>
      </dsp:nvSpPr>
      <dsp:spPr>
        <a:xfrm>
          <a:off x="1264172" y="697720"/>
          <a:ext cx="1815053" cy="211695"/>
        </a:xfrm>
        <a:custGeom>
          <a:avLst/>
          <a:gdLst/>
          <a:ahLst/>
          <a:cxnLst/>
          <a:rect l="0" t="0" r="0" b="0"/>
          <a:pathLst>
            <a:path>
              <a:moveTo>
                <a:pt x="1815053" y="0"/>
              </a:moveTo>
              <a:lnTo>
                <a:pt x="1815053" y="106687"/>
              </a:lnTo>
              <a:lnTo>
                <a:pt x="0" y="106687"/>
              </a:lnTo>
              <a:lnTo>
                <a:pt x="0" y="21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8135DB-5FEF-4C21-AC8C-A05A93421DDF}">
      <dsp:nvSpPr>
        <dsp:cNvPr id="0" name=""/>
        <dsp:cNvSpPr/>
      </dsp:nvSpPr>
      <dsp:spPr>
        <a:xfrm>
          <a:off x="2743201" y="25672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B75F0-DFD8-4453-A3FF-1CB1914CE75E}">
      <dsp:nvSpPr>
        <dsp:cNvPr id="0" name=""/>
        <dsp:cNvSpPr/>
      </dsp:nvSpPr>
      <dsp:spPr>
        <a:xfrm>
          <a:off x="3657603" y="23992"/>
          <a:ext cx="2862905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Finals clusters are broken by “weakest” (farthest) link</a:t>
          </a:r>
          <a:endParaRPr lang="en-US" sz="1800" kern="1200" dirty="0"/>
        </a:p>
      </dsp:txBody>
      <dsp:txXfrm>
        <a:off x="3657603" y="23992"/>
        <a:ext cx="2862905" cy="672048"/>
      </dsp:txXfrm>
    </dsp:sp>
    <dsp:sp modelId="{16736145-86DB-4B1A-9A78-479D2C03BB70}">
      <dsp:nvSpPr>
        <dsp:cNvPr id="0" name=""/>
        <dsp:cNvSpPr/>
      </dsp:nvSpPr>
      <dsp:spPr>
        <a:xfrm>
          <a:off x="928148" y="909415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843FD7-0EF9-4E24-8E8B-C9277F43F661}">
      <dsp:nvSpPr>
        <dsp:cNvPr id="0" name=""/>
        <dsp:cNvSpPr/>
      </dsp:nvSpPr>
      <dsp:spPr>
        <a:xfrm>
          <a:off x="1969696" y="907735"/>
          <a:ext cx="1968493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Closest clusters are then merged into a larger one</a:t>
          </a:r>
          <a:endParaRPr lang="en-US" sz="1800" kern="1200" dirty="0"/>
        </a:p>
      </dsp:txBody>
      <dsp:txXfrm>
        <a:off x="1969696" y="907735"/>
        <a:ext cx="1968493" cy="672048"/>
      </dsp:txXfrm>
    </dsp:sp>
    <dsp:sp modelId="{C4D74267-489B-4C22-8F8E-7B1CF8F935B8}">
      <dsp:nvSpPr>
        <dsp:cNvPr id="0" name=""/>
        <dsp:cNvSpPr/>
      </dsp:nvSpPr>
      <dsp:spPr>
        <a:xfrm>
          <a:off x="0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8EDB9A-5EE5-4E12-A6EA-356F6E6F5385}">
      <dsp:nvSpPr>
        <dsp:cNvPr id="0" name=""/>
        <dsp:cNvSpPr/>
      </dsp:nvSpPr>
      <dsp:spPr>
        <a:xfrm>
          <a:off x="685796" y="1791479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685796" y="1791479"/>
        <a:ext cx="1008072" cy="672048"/>
      </dsp:txXfrm>
    </dsp:sp>
    <dsp:sp modelId="{851E94FD-6095-49AE-95D2-3F0A6136CD55}">
      <dsp:nvSpPr>
        <dsp:cNvPr id="0" name=""/>
        <dsp:cNvSpPr/>
      </dsp:nvSpPr>
      <dsp:spPr>
        <a:xfrm>
          <a:off x="1848130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65483F-0251-4756-9B25-808D1F96C5C2}">
      <dsp:nvSpPr>
        <dsp:cNvPr id="0" name=""/>
        <dsp:cNvSpPr/>
      </dsp:nvSpPr>
      <dsp:spPr>
        <a:xfrm>
          <a:off x="3614078" y="1791479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614078" y="1791479"/>
        <a:ext cx="1008072" cy="672048"/>
      </dsp:txXfrm>
    </dsp:sp>
    <dsp:sp modelId="{458C62CF-C4A7-44A1-B5FE-F76E516C8287}">
      <dsp:nvSpPr>
        <dsp:cNvPr id="0" name=""/>
        <dsp:cNvSpPr/>
      </dsp:nvSpPr>
      <dsp:spPr>
        <a:xfrm>
          <a:off x="4585748" y="909415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D18A36-66EB-45E6-A527-60BBD03140D8}">
      <dsp:nvSpPr>
        <dsp:cNvPr id="0" name=""/>
        <dsp:cNvSpPr/>
      </dsp:nvSpPr>
      <dsp:spPr>
        <a:xfrm>
          <a:off x="5718720" y="907735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718720" y="907735"/>
        <a:ext cx="1008072" cy="672048"/>
      </dsp:txXfrm>
    </dsp:sp>
    <dsp:sp modelId="{530ED474-23C3-46C3-BABE-C2D292E836F1}">
      <dsp:nvSpPr>
        <dsp:cNvPr id="0" name=""/>
        <dsp:cNvSpPr/>
      </dsp:nvSpPr>
      <dsp:spPr>
        <a:xfrm>
          <a:off x="4585753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F0DA39-4CC8-48B8-A1FF-6EACDDA5576D}">
      <dsp:nvSpPr>
        <dsp:cNvPr id="0" name=""/>
        <dsp:cNvSpPr/>
      </dsp:nvSpPr>
      <dsp:spPr>
        <a:xfrm>
          <a:off x="5357291" y="1752735"/>
          <a:ext cx="2034108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Initially each pixel is an individual cluster</a:t>
          </a:r>
          <a:endParaRPr lang="en-US" sz="1800" kern="1200" dirty="0"/>
        </a:p>
      </dsp:txBody>
      <dsp:txXfrm>
        <a:off x="5357291" y="1752735"/>
        <a:ext cx="2034108" cy="672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69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detection includes the main phase to identify objects in a scene by means of clustering.</a:t>
            </a:r>
          </a:p>
          <a:p>
            <a:r>
              <a:rPr lang="en-US" dirty="0" smtClean="0"/>
              <a:t>Simple techniques are used to perform preliminary </a:t>
            </a:r>
            <a:r>
              <a:rPr lang="en-US" dirty="0" err="1" smtClean="0"/>
              <a:t>denoising</a:t>
            </a:r>
            <a:r>
              <a:rPr lang="en-US" dirty="0" smtClean="0"/>
              <a:t>, and small cluster that is likely to be noise / false response (such as shadows) are also discarded.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03561141"/>
              </p:ext>
            </p:extLst>
          </p:nvPr>
        </p:nvGraphicFramePr>
        <p:xfrm>
          <a:off x="495300" y="2971800"/>
          <a:ext cx="7772400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6"/>
          <p:cNvSpPr/>
          <p:nvPr/>
        </p:nvSpPr>
        <p:spPr>
          <a:xfrm rot="10800000">
            <a:off x="3124200" y="4419600"/>
            <a:ext cx="2362200" cy="2011362"/>
          </a:xfrm>
          <a:prstGeom prst="downArrow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Agglomerative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to identify individual.</a:t>
            </a:r>
          </a:p>
          <a:p>
            <a:r>
              <a:rPr lang="en-US" dirty="0" smtClean="0"/>
              <a:t>But centroid-based clustering are prone to stretched clusters or varying cluster size.</a:t>
            </a:r>
          </a:p>
          <a:p>
            <a:r>
              <a:rPr lang="en-US" dirty="0" smtClean="0"/>
              <a:t>Agglomerative (Hierarchical) Clustering:</a:t>
            </a:r>
            <a:br>
              <a:rPr lang="en-US" dirty="0" smtClean="0"/>
            </a:br>
            <a:r>
              <a:rPr lang="en-US" dirty="0" smtClean="0"/>
              <a:t>bottom-up, close clusters merged first.</a:t>
            </a:r>
          </a:p>
          <a:p>
            <a:r>
              <a:rPr lang="en-US" dirty="0" smtClean="0"/>
              <a:t>One of the efficient implementations is similar to finding a planar Minimum-Spanning Tree.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0255929"/>
              </p:ext>
            </p:extLst>
          </p:nvPr>
        </p:nvGraphicFramePr>
        <p:xfrm>
          <a:off x="685800" y="4267200"/>
          <a:ext cx="8077200" cy="248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Detection</a:t>
            </a:r>
            <a:br>
              <a:rPr lang="en-US" dirty="0" smtClean="0"/>
            </a:br>
            <a:r>
              <a:rPr lang="en-US" dirty="0" err="1" smtClean="0"/>
              <a:t>Intermidiate</a:t>
            </a:r>
            <a:r>
              <a:rPr lang="en-US" dirty="0" smtClean="0"/>
              <a:t> </a:t>
            </a:r>
            <a:r>
              <a:rPr lang="en-US" dirty="0" smtClean="0"/>
              <a:t>Result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667000"/>
            <a:ext cx="3429000" cy="2286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67000"/>
            <a:ext cx="3429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8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br>
              <a:rPr lang="en-US" dirty="0" smtClean="0"/>
            </a:br>
            <a:r>
              <a:rPr lang="en-US" dirty="0" smtClean="0"/>
              <a:t>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Inter-frame relationship (which object becomes which in the next frame) are determined by a weighted matching.</a:t>
            </a:r>
          </a:p>
          <a:p>
            <a:r>
              <a:rPr lang="en-US" dirty="0" smtClean="0"/>
              <a:t>Here, the term “matching” is general and it is possible for multiple object to match into one (occlusion) or one object to split into multiple.</a:t>
            </a:r>
            <a:endParaRPr lang="en-US" dirty="0"/>
          </a:p>
          <a:p>
            <a:r>
              <a:rPr lang="en-US" dirty="0" smtClean="0"/>
              <a:t>Matching cost between two clusters (of consecutive frame) is a value determined by their:</a:t>
            </a:r>
          </a:p>
          <a:p>
            <a:pPr lvl="1"/>
            <a:r>
              <a:rPr lang="en-US" dirty="0" smtClean="0"/>
              <a:t>difference in feature (expected position, size)</a:t>
            </a:r>
          </a:p>
          <a:p>
            <a:pPr lvl="1"/>
            <a:r>
              <a:rPr lang="en-US" dirty="0" smtClean="0"/>
              <a:t>penalty depending on situations (e.g. merging, abandoning)</a:t>
            </a:r>
          </a:p>
          <a:p>
            <a:r>
              <a:rPr lang="en-US" dirty="0" smtClean="0"/>
              <a:t>Could be solved as a minimum-cost matching problem, where efficient algorithms (e.g. Hungarian Method) exist.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8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br>
              <a:rPr lang="en-US" dirty="0" smtClean="0"/>
            </a:br>
            <a:r>
              <a:rPr lang="en-US" dirty="0" smtClean="0"/>
              <a:t>Matching Model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33400" y="1905000"/>
            <a:ext cx="1524000" cy="3733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Frame @ t-1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324600" y="1905000"/>
            <a:ext cx="1524000" cy="3733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Frame @ 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533400" y="5867398"/>
            <a:ext cx="1524000" cy="609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NIL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6324600" y="5867400"/>
            <a:ext cx="1524000" cy="609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NIL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1981200" y="2743200"/>
            <a:ext cx="4343400" cy="3238500"/>
            <a:chOff x="2552700" y="2743200"/>
            <a:chExt cx="3467100" cy="323850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590800" y="2743200"/>
              <a:ext cx="3429000" cy="0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2590800" y="3352800"/>
              <a:ext cx="3429000" cy="457200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2590800" y="3810000"/>
              <a:ext cx="3429000" cy="609598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590800" y="5067298"/>
              <a:ext cx="3429000" cy="914402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2552700" y="5067298"/>
              <a:ext cx="3467100" cy="914402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2438400" y="209550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Links have cost associated with feature difference between clusters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438400" y="3791633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a node multiple time (overlapping) has additional cost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38400" y="5401270"/>
            <a:ext cx="350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node that is not matched (discarded/new cluster) has cost proportional to cluster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88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determine the “importance” of a frame, and thus affects the playback speed.</a:t>
            </a:r>
          </a:p>
          <a:p>
            <a:r>
              <a:rPr lang="en-US" dirty="0" smtClean="0"/>
              <a:t>Frame weights are determined by the following factors:</a:t>
            </a:r>
            <a:endParaRPr lang="en-US" dirty="0"/>
          </a:p>
          <a:p>
            <a:pPr lvl="1"/>
            <a:r>
              <a:rPr lang="en-US" dirty="0" smtClean="0"/>
              <a:t>Number of objects in frame</a:t>
            </a:r>
          </a:p>
          <a:p>
            <a:pPr lvl="1"/>
            <a:r>
              <a:rPr lang="en-US" dirty="0" smtClean="0"/>
              <a:t>Matching cost -&gt; scene variation</a:t>
            </a:r>
          </a:p>
          <a:p>
            <a:pPr lvl="1"/>
            <a:r>
              <a:rPr lang="en-US" dirty="0" smtClean="0"/>
              <a:t>Foreground area size</a:t>
            </a:r>
          </a:p>
          <a:p>
            <a:r>
              <a:rPr lang="en-US" dirty="0" smtClean="0"/>
              <a:t>Basic smoothing (</a:t>
            </a:r>
            <a:r>
              <a:rPr lang="en-US" smtClean="0"/>
              <a:t>running average)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Playback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higher the frame weight, the slower the </a:t>
            </a:r>
            <a:r>
              <a:rPr lang="en-US" dirty="0"/>
              <a:t>playback speed.</a:t>
            </a:r>
          </a:p>
          <a:p>
            <a:r>
              <a:rPr lang="en-US" dirty="0" smtClean="0"/>
              <a:t>Relation between frame weight and frame duration is linear. Specifically, </a:t>
            </a:r>
            <a:r>
              <a:rPr lang="en-US" dirty="0"/>
              <a:t>g</a:t>
            </a:r>
            <a:r>
              <a:rPr lang="en-US" dirty="0" smtClean="0"/>
              <a:t>iven parameters </a:t>
            </a:r>
            <a:r>
              <a:rPr lang="en-US" i="1" dirty="0" err="1" smtClean="0"/>
              <a:t>MaxSpeedUp</a:t>
            </a:r>
            <a:r>
              <a:rPr lang="en-US" dirty="0" smtClean="0"/>
              <a:t>, </a:t>
            </a:r>
            <a:r>
              <a:rPr lang="en-US" i="1" dirty="0" err="1" smtClean="0"/>
              <a:t>TotalFrame</a:t>
            </a:r>
            <a:r>
              <a:rPr lang="en-US" dirty="0" smtClean="0"/>
              <a:t>, each frame weight is reweighted to: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err="1" smtClean="0"/>
              <a:t>w</a:t>
            </a:r>
            <a:r>
              <a:rPr lang="en-US" sz="2000" baseline="-25000" dirty="0" err="1" smtClean="0"/>
              <a:t>new</a:t>
            </a:r>
            <a:r>
              <a:rPr lang="en-US" sz="2000" dirty="0" smtClean="0"/>
              <a:t> = 1 + </a:t>
            </a:r>
            <a:r>
              <a:rPr lang="en-US" sz="2000" dirty="0"/>
              <a:t>(</a:t>
            </a:r>
            <a:r>
              <a:rPr lang="en-US" sz="2000" dirty="0" err="1"/>
              <a:t>w</a:t>
            </a:r>
            <a:r>
              <a:rPr lang="en-US" sz="2000" baseline="-25000" dirty="0" err="1"/>
              <a:t>old</a:t>
            </a:r>
            <a:r>
              <a:rPr lang="en-US" sz="2000" dirty="0"/>
              <a:t>–</a:t>
            </a:r>
            <a:r>
              <a:rPr lang="en-US" sz="2000" dirty="0" err="1"/>
              <a:t>w</a:t>
            </a:r>
            <a:r>
              <a:rPr lang="en-US" sz="2000" baseline="-25000" dirty="0" err="1"/>
              <a:t>min</a:t>
            </a:r>
            <a:r>
              <a:rPr lang="en-US" sz="2000" dirty="0" smtClean="0"/>
              <a:t>)/</a:t>
            </a:r>
            <a:r>
              <a:rPr lang="en-US" sz="2000" dirty="0"/>
              <a:t>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–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min</a:t>
            </a:r>
            <a:r>
              <a:rPr lang="en-US" sz="2000" dirty="0"/>
              <a:t>)</a:t>
            </a:r>
            <a:r>
              <a:rPr lang="en-US" sz="2000" dirty="0" smtClean="0"/>
              <a:t> * (</a:t>
            </a:r>
            <a:r>
              <a:rPr lang="en-US" sz="2000" i="1" dirty="0" smtClean="0"/>
              <a:t>MaxSpeedUp</a:t>
            </a:r>
            <a:r>
              <a:rPr lang="en-US" sz="2000" dirty="0" smtClean="0"/>
              <a:t>-1) * </a:t>
            </a:r>
            <a:r>
              <a:rPr lang="en-US" sz="2000" dirty="0" err="1" smtClean="0"/>
              <a:t>TotalFrame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Time spent on a frame is proportional to the adjusted weight, so the playback sequence could easily be determined accordingly.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117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1145</TotalTime>
  <Words>498</Words>
  <Application>Microsoft Office PowerPoint</Application>
  <PresentationFormat>On-screen Show (4:3)</PresentationFormat>
  <Paragraphs>96</Paragraphs>
  <Slides>20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新細明體</vt:lpstr>
      <vt:lpstr>Arial</vt:lpstr>
      <vt:lpstr>Calibri</vt:lpstr>
      <vt:lpstr>Cambria</vt:lpstr>
      <vt:lpstr>Cambria Math</vt:lpstr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</vt:lpstr>
      <vt:lpstr>Object Detection</vt:lpstr>
      <vt:lpstr>Object Detection Agglomerative Clustering</vt:lpstr>
      <vt:lpstr>Object Detection Intermidiate Result</vt:lpstr>
      <vt:lpstr>Object Tracking</vt:lpstr>
      <vt:lpstr>Object Tracking Matching</vt:lpstr>
      <vt:lpstr>Object Tracking Matching Model</vt:lpstr>
      <vt:lpstr>Playback Speed estimation</vt:lpstr>
      <vt:lpstr>Playback Speed Estimation Frame Weights</vt:lpstr>
      <vt:lpstr>Playback Speed Estimation Playback Sequence</vt:lpstr>
      <vt:lpstr>Results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Kelvin Yang</cp:lastModifiedBy>
  <cp:revision>171</cp:revision>
  <dcterms:created xsi:type="dcterms:W3CDTF">2013-12-19T05:56:38Z</dcterms:created>
  <dcterms:modified xsi:type="dcterms:W3CDTF">2013-12-23T07:18:59Z</dcterms:modified>
</cp:coreProperties>
</file>

<file path=docProps/thumbnail.jpeg>
</file>